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3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1675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8175"/>
            <a:ext cx="56610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7672D0D-99A5-456C-B404-598F7746F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F1421-7A04-4019-9354-77691D2C4D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D1AB0-65A9-4CDE-9E2C-19435F49B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40C6-6D75-45C9-9891-9BD6E207C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F077C-F8CC-46C7-B9BD-F188AA1FA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6613-F190-4960-BE52-8AB330CB6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7706-28B2-4CAD-8558-0AFEAF9AD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1243-28D6-42DF-8533-A86F2FF15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99E6-26A4-4085-B48B-B05A4F009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611C5-C440-4122-831F-FDDCE8C1A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3BD26-FC54-4A75-9A8A-F3B57E344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68995-79CA-4893-8407-B7AB9AEC7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990B-2889-4C88-A5AB-FD27526F8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DD89F8A-0B37-4DE4-A36D-DAB5CE9E9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6"/>
          <p:cNvGrpSpPr>
            <a:grpSpLocks/>
          </p:cNvGrpSpPr>
          <p:nvPr/>
        </p:nvGrpSpPr>
        <p:grpSpPr bwMode="auto">
          <a:xfrm>
            <a:off x="378618" y="228600"/>
            <a:ext cx="1681163" cy="1682750"/>
            <a:chOff x="240" y="144"/>
            <a:chExt cx="1059" cy="1060"/>
          </a:xfrm>
        </p:grpSpPr>
        <p:pic>
          <p:nvPicPr>
            <p:cNvPr id="2061" name="Picture 5" descr="bird"/>
            <p:cNvPicPr>
              <a:picLocks noChangeAspect="1" noChangeArrowheads="1"/>
            </p:cNvPicPr>
            <p:nvPr/>
          </p:nvPicPr>
          <p:blipFill>
            <a:blip r:embed="rId3" cstate="print"/>
            <a:srcRect l="12000" t="9888" r="6000" b="15092"/>
            <a:stretch>
              <a:fillRect/>
            </a:stretch>
          </p:blipFill>
          <p:spPr bwMode="auto">
            <a:xfrm>
              <a:off x="362" y="205"/>
              <a:ext cx="886" cy="85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sp>
          <p:nvSpPr>
            <p:cNvPr id="2062" name="Oval 6"/>
            <p:cNvSpPr>
              <a:spLocks noChangeArrowheads="1"/>
            </p:cNvSpPr>
            <p:nvPr/>
          </p:nvSpPr>
          <p:spPr bwMode="auto">
            <a:xfrm>
              <a:off x="240" y="144"/>
              <a:ext cx="1059" cy="106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 sz="2000"/>
            </a:p>
          </p:txBody>
        </p:sp>
        <p:sp>
          <p:nvSpPr>
            <p:cNvPr id="206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06" y="868"/>
              <a:ext cx="514" cy="204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501855"/>
                </a:avLst>
              </a:prstTxWarp>
            </a:bodyPr>
            <a:lstStyle/>
            <a:p>
              <a:r>
                <a:rPr lang="uk-UA" sz="4000" kern="10" spc="72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Narrow"/>
                </a:rPr>
                <a:t> ГОТУЙСЬ!</a:t>
              </a:r>
              <a:endParaRPr lang="en-US" sz="4000" kern="10" spc="72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endParaRPr>
            </a:p>
          </p:txBody>
        </p:sp>
      </p:grp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133600" y="481035"/>
            <a:ext cx="45005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/>
            <a:r>
              <a:rPr lang="uk-UA" sz="3200" dirty="0"/>
              <a:t>Початковий Табір</a:t>
            </a:r>
            <a:endParaRPr lang="en-US" sz="3200" b="0" dirty="0"/>
          </a:p>
          <a:p>
            <a:pPr indent="457200"/>
            <a:r>
              <a:rPr lang="en-US" sz="3200" b="0" dirty="0"/>
              <a:t>„</a:t>
            </a:r>
            <a:r>
              <a:rPr lang="uk-UA" sz="3200" dirty="0"/>
              <a:t>Природна Забава</a:t>
            </a:r>
            <a:r>
              <a:rPr lang="en-US" sz="3200" b="0" dirty="0"/>
              <a:t>”</a:t>
            </a:r>
          </a:p>
          <a:p>
            <a:pPr indent="457200"/>
            <a:r>
              <a:rPr lang="en-US" b="0" dirty="0"/>
              <a:t>21</a:t>
            </a:r>
            <a:r>
              <a:rPr lang="uk-UA" b="0" dirty="0"/>
              <a:t>.</a:t>
            </a:r>
            <a:r>
              <a:rPr lang="en-US" b="0" dirty="0"/>
              <a:t>VII.20</a:t>
            </a:r>
            <a:r>
              <a:rPr lang="uk-UA" b="0" dirty="0"/>
              <a:t>1</a:t>
            </a:r>
            <a:r>
              <a:rPr lang="en-US" b="0" dirty="0"/>
              <a:t>9 – 27.VII.20</a:t>
            </a:r>
            <a:r>
              <a:rPr lang="uk-UA" b="0" dirty="0"/>
              <a:t>1</a:t>
            </a:r>
            <a:r>
              <a:rPr lang="en-US" b="0" dirty="0"/>
              <a:t>9</a:t>
            </a:r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1219200" y="1956137"/>
            <a:ext cx="6858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 b="0" dirty="0"/>
              <a:t>ст. </a:t>
            </a:r>
            <a:r>
              <a:rPr lang="uk-UA" sz="2000" b="0" dirty="0" err="1"/>
              <a:t>пл</a:t>
            </a:r>
            <a:r>
              <a:rPr lang="uk-UA" sz="2000" b="0" dirty="0"/>
              <a:t>. Іра </a:t>
            </a:r>
            <a:r>
              <a:rPr lang="uk-UA" sz="2000" b="0" dirty="0" err="1"/>
              <a:t>Перхалюк</a:t>
            </a:r>
            <a:r>
              <a:rPr lang="en-US" sz="2000" b="0" dirty="0"/>
              <a:t> </a:t>
            </a:r>
            <a:r>
              <a:rPr lang="uk-UA" sz="2000" b="0" dirty="0"/>
              <a:t>– комендантка</a:t>
            </a:r>
          </a:p>
          <a:p>
            <a:r>
              <a:rPr lang="uk-UA" sz="2000" b="0" dirty="0"/>
              <a:t>ст. </a:t>
            </a:r>
            <a:r>
              <a:rPr lang="uk-UA" sz="2000" b="0" dirty="0" err="1"/>
              <a:t>пл</a:t>
            </a:r>
            <a:r>
              <a:rPr lang="uk-UA" sz="2000" b="0" dirty="0"/>
              <a:t>. Муся </a:t>
            </a:r>
            <a:r>
              <a:rPr lang="uk-UA" sz="2000" b="0" dirty="0" err="1"/>
              <a:t>О'Конел</a:t>
            </a:r>
            <a:r>
              <a:rPr lang="en-US" sz="2000" b="0" dirty="0"/>
              <a:t> </a:t>
            </a:r>
            <a:r>
              <a:rPr lang="uk-UA" sz="2000" b="0" dirty="0"/>
              <a:t>– бунчужна</a:t>
            </a:r>
          </a:p>
          <a:p>
            <a:r>
              <a:rPr lang="uk-UA" sz="2000" b="0" dirty="0"/>
              <a:t>ст. </a:t>
            </a:r>
            <a:r>
              <a:rPr lang="uk-UA" sz="2000" b="0" dirty="0" err="1"/>
              <a:t>пл</a:t>
            </a:r>
            <a:r>
              <a:rPr lang="uk-UA" sz="2000" b="0" dirty="0"/>
              <a:t>. Ліда </a:t>
            </a:r>
            <a:r>
              <a:rPr lang="uk-UA" sz="2000" b="0" dirty="0" err="1"/>
              <a:t>Дрибушар</a:t>
            </a:r>
            <a:r>
              <a:rPr lang="en-US" sz="2000" b="0" dirty="0"/>
              <a:t> </a:t>
            </a:r>
            <a:r>
              <a:rPr lang="uk-UA" sz="2000" b="0" dirty="0"/>
              <a:t>– писар</a:t>
            </a:r>
          </a:p>
        </p:txBody>
      </p:sp>
      <p:graphicFrame>
        <p:nvGraphicFramePr>
          <p:cNvPr id="2175" name="Group 127"/>
          <p:cNvGraphicFramePr>
            <a:graphicFrameLocks noGrp="1"/>
          </p:cNvGraphicFramePr>
          <p:nvPr/>
        </p:nvGraphicFramePr>
        <p:xfrm>
          <a:off x="3892550" y="3308350"/>
          <a:ext cx="1358900" cy="365326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03" marB="45503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55" name="Group 15"/>
          <p:cNvGrpSpPr>
            <a:grpSpLocks/>
          </p:cNvGrpSpPr>
          <p:nvPr/>
        </p:nvGrpSpPr>
        <p:grpSpPr bwMode="auto">
          <a:xfrm>
            <a:off x="7010400" y="249072"/>
            <a:ext cx="1752600" cy="1693862"/>
            <a:chOff x="7331008" y="228600"/>
            <a:chExt cx="1812992" cy="1752600"/>
          </a:xfrm>
        </p:grpSpPr>
        <p:pic>
          <p:nvPicPr>
            <p:cNvPr id="2059" name="Picture 15" descr="C:\ChristaK\Personal\PLAST\SpartankyLogo.t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31008" y="381000"/>
              <a:ext cx="1812991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0" name="Oval 114"/>
            <p:cNvSpPr>
              <a:spLocks noChangeArrowheads="1"/>
            </p:cNvSpPr>
            <p:nvPr/>
          </p:nvSpPr>
          <p:spPr bwMode="auto">
            <a:xfrm>
              <a:off x="7391400" y="228600"/>
              <a:ext cx="1752600" cy="175260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286000" y="3546550"/>
            <a:ext cx="2214563" cy="2646878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Рій „Бабки”</a:t>
            </a:r>
            <a:endParaRPr lang="en-US" sz="24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сес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 Соломія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Козій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сес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 Катерина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Базарко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Міля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Дубас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Майя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Стефанців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Давіна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Вест</a:t>
            </a: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Мія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Бурачинська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Ева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Рибак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894721" y="3539698"/>
            <a:ext cx="2173079" cy="2646878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Рій „Зозульки”</a:t>
            </a: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сес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 Катя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Ганафін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сес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 Іванка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Куйдич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Олівія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Мізак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Ляриса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Конрад</a:t>
            </a: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Зеня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Карпішка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Софія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Задерей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Вікторія Садова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76200" y="3321784"/>
            <a:ext cx="2357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Рій </a:t>
            </a:r>
            <a:r>
              <a:rPr lang="en-US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„</a:t>
            </a:r>
            <a:r>
              <a:rPr lang="uk-UA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Вовки</a:t>
            </a:r>
            <a:r>
              <a:rPr lang="en-US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”</a:t>
            </a:r>
          </a:p>
          <a:p>
            <a:endParaRPr lang="en-US" sz="4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бр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</a:t>
            </a:r>
            <a:r>
              <a:rPr lang="en-US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Роман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Жаровський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бр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</a:t>
            </a:r>
            <a:r>
              <a:rPr lang="en-US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Орест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Ганкевич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Натан Крамарчук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Лев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Ценкі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Данило Зінич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Зоріан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Микита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Андрій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Штурмай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Себастіян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Єбрагем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Дам‘ян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Олексій</a:t>
            </a:r>
            <a:endParaRPr lang="en-US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3308350"/>
            <a:ext cx="2208798" cy="32008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D5DBB4B2-44FD-EA4B-B330-19494CA57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546550"/>
            <a:ext cx="2249279" cy="2646878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b="0" dirty="0">
                <a:latin typeface="Arial Narrow" panose="020B0604020202020204" pitchFamily="34" charset="0"/>
                <a:cs typeface="Arial Narrow" panose="020B0604020202020204" pitchFamily="34" charset="0"/>
              </a:rPr>
              <a:t>Рій „Метелики”</a:t>
            </a:r>
            <a:endParaRPr lang="en-US" sz="24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сес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 Калина Волошин</a:t>
            </a: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сес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.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Анночка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Салевич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800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Ніколь Гнатів</a:t>
            </a: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Зоя Головка</a:t>
            </a: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Оріяна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Миляр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Злата </a:t>
            </a:r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Пенчак</a:t>
            </a:r>
            <a:endParaRPr lang="uk-UA" b="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uk-UA" b="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Мія</a:t>
            </a:r>
            <a:r>
              <a:rPr lang="uk-UA" b="0" dirty="0">
                <a:latin typeface="Arial Narrow" panose="020B0604020202020204" pitchFamily="34" charset="0"/>
                <a:cs typeface="Arial Narrow" panose="020B0604020202020204" pitchFamily="34" charset="0"/>
              </a:rPr>
              <a:t> Олексій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66FFE674410A479BB8A68B56062EB7" ma:contentTypeVersion="13" ma:contentTypeDescription="Create a new document." ma:contentTypeScope="" ma:versionID="cb2dfd5e3a50faba9d19cee3a19f7e3b">
  <xsd:schema xmlns:xsd="http://www.w3.org/2001/XMLSchema" xmlns:xs="http://www.w3.org/2001/XMLSchema" xmlns:p="http://schemas.microsoft.com/office/2006/metadata/properties" xmlns:ns3="7a7195d3-6f8e-48ff-9ac8-199888917102" xmlns:ns4="bda20a7d-27a3-4580-856e-dd3ff88a0f9f" targetNamespace="http://schemas.microsoft.com/office/2006/metadata/properties" ma:root="true" ma:fieldsID="f5f91cf1611c457c2d49b5c01911fbbf" ns3:_="" ns4:_="">
    <xsd:import namespace="7a7195d3-6f8e-48ff-9ac8-199888917102"/>
    <xsd:import namespace="bda20a7d-27a3-4580-856e-dd3ff88a0f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195d3-6f8e-48ff-9ac8-1998889171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20a7d-27a3-4580-856e-dd3ff88a0f9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226E1A-4989-46DD-A898-D7EAA8D0A5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195d3-6f8e-48ff-9ac8-199888917102"/>
    <ds:schemaRef ds:uri="bda20a7d-27a3-4580-856e-dd3ff88a0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F2ACBE-0298-47A5-A435-ACBF219B1C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63D05-A22F-45E8-920E-A6DD811250F0}">
  <ds:schemaRefs>
    <ds:schemaRef ds:uri="http://schemas.microsoft.com/office/2006/metadata/properties"/>
    <ds:schemaRef ds:uri="http://purl.org/dc/elements/1.1/"/>
    <ds:schemaRef ds:uri="7a7195d3-6f8e-48ff-9ac8-199888917102"/>
    <ds:schemaRef ds:uri="http://purl.org/dc/terms/"/>
    <ds:schemaRef ds:uri="http://schemas.openxmlformats.org/package/2006/metadata/core-properties"/>
    <ds:schemaRef ds:uri="http://purl.org/dc/dcmitype/"/>
    <ds:schemaRef ds:uri="bda20a7d-27a3-4580-856e-dd3ff88a0f9f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14831</TotalTime>
  <Words>143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Default Design</vt:lpstr>
      <vt:lpstr>PowerPoint Presentation</vt:lpstr>
    </vt:vector>
  </TitlesOfParts>
  <Company>JSR Micro,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Christa Kozak</dc:creator>
  <cp:lastModifiedBy>Alex Zawadiwsky</cp:lastModifiedBy>
  <cp:revision>331</cp:revision>
  <dcterms:created xsi:type="dcterms:W3CDTF">2004-06-23T15:13:54Z</dcterms:created>
  <dcterms:modified xsi:type="dcterms:W3CDTF">2019-10-21T02:14:36Z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0x0101004666FFE674410A479BB8A68B56062EB7</vt:lpwstr>
  </property>
</Properties>
</file>