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77075" cy="9363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2336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701675"/>
            <a:ext cx="4681537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48175"/>
            <a:ext cx="5661025" cy="421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06" tIns="46703" rIns="93406" bIns="46703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7672D0D-99A5-456C-B404-598F7746F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F1421-7A04-4019-9354-77691D2C4DA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D1AB0-65A9-4CDE-9E2C-19435F49B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40C6-6D75-45C9-9891-9BD6E207C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F077C-F8CC-46C7-B9BD-F188AA1FA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46613-F190-4960-BE52-8AB330CB6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27706-28B2-4CAD-8558-0AFEAF9AD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81243-28D6-42DF-8533-A86F2FF15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F99E6-26A4-4085-B48B-B05A4F009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611C5-C440-4122-831F-FDDCE8C1A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3BD26-FC54-4A75-9A8A-F3B57E344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68995-79CA-4893-8407-B7AB9AEC7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F990B-2889-4C88-A5AB-FD27526F8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DD89F8A-0B37-4DE4-A36D-DAB5CE9E9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6"/>
          <p:cNvGrpSpPr>
            <a:grpSpLocks/>
          </p:cNvGrpSpPr>
          <p:nvPr/>
        </p:nvGrpSpPr>
        <p:grpSpPr bwMode="auto">
          <a:xfrm>
            <a:off x="378618" y="228600"/>
            <a:ext cx="1681163" cy="1682750"/>
            <a:chOff x="240" y="144"/>
            <a:chExt cx="1059" cy="1060"/>
          </a:xfrm>
        </p:grpSpPr>
        <p:pic>
          <p:nvPicPr>
            <p:cNvPr id="2061" name="Picture 5" descr="bird"/>
            <p:cNvPicPr>
              <a:picLocks noChangeAspect="1" noChangeArrowheads="1"/>
            </p:cNvPicPr>
            <p:nvPr/>
          </p:nvPicPr>
          <p:blipFill>
            <a:blip r:embed="rId3" cstate="print"/>
            <a:srcRect l="12000" t="9888" r="6000" b="15092"/>
            <a:stretch>
              <a:fillRect/>
            </a:stretch>
          </p:blipFill>
          <p:spPr bwMode="auto">
            <a:xfrm>
              <a:off x="362" y="205"/>
              <a:ext cx="886" cy="851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</p:pic>
        <p:sp>
          <p:nvSpPr>
            <p:cNvPr id="2062" name="Oval 6"/>
            <p:cNvSpPr>
              <a:spLocks noChangeArrowheads="1"/>
            </p:cNvSpPr>
            <p:nvPr/>
          </p:nvSpPr>
          <p:spPr bwMode="auto">
            <a:xfrm>
              <a:off x="240" y="144"/>
              <a:ext cx="1059" cy="1060"/>
            </a:xfrm>
            <a:prstGeom prst="ellipse">
              <a:avLst/>
            </a:prstGeom>
            <a:noFill/>
            <a:ln w="76200" algn="in">
              <a:solidFill>
                <a:srgbClr val="80808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 sz="2000"/>
            </a:p>
          </p:txBody>
        </p:sp>
        <p:sp>
          <p:nvSpPr>
            <p:cNvPr id="2063" name="WordArt 7"/>
            <p:cNvSpPr>
              <a:spLocks noChangeArrowheads="1" noChangeShapeType="1" noTextEdit="1"/>
            </p:cNvSpPr>
            <p:nvPr/>
          </p:nvSpPr>
          <p:spPr bwMode="auto">
            <a:xfrm>
              <a:off x="506" y="868"/>
              <a:ext cx="514" cy="204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501855"/>
                </a:avLst>
              </a:prstTxWarp>
            </a:bodyPr>
            <a:lstStyle/>
            <a:p>
              <a:r>
                <a:rPr lang="uk-UA" sz="4000" kern="10" spc="720" dirty="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Arial Narrow"/>
                </a:rPr>
                <a:t> ГОТУЙСЬ!</a:t>
              </a:r>
              <a:endParaRPr lang="en-US" sz="4000" kern="10" spc="72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Narrow"/>
              </a:endParaRPr>
            </a:p>
          </p:txBody>
        </p:sp>
      </p:grp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2133684" y="152400"/>
            <a:ext cx="4500399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7200"/>
            <a:r>
              <a:rPr lang="en-US" sz="3200" dirty="0"/>
              <a:t>ВІРТУАЛЬНИЙ </a:t>
            </a:r>
          </a:p>
          <a:p>
            <a:pPr indent="457200"/>
            <a:r>
              <a:rPr lang="uk-UA" sz="3200" dirty="0"/>
              <a:t>Початковий Табір</a:t>
            </a:r>
            <a:endParaRPr lang="en-US" sz="3200" b="0" dirty="0"/>
          </a:p>
          <a:p>
            <a:pPr indent="457200"/>
            <a:r>
              <a:rPr lang="en-US" sz="3200" b="0" dirty="0"/>
              <a:t>„</a:t>
            </a:r>
            <a:r>
              <a:rPr lang="uk-UA" sz="3200" dirty="0"/>
              <a:t>Природна Забава</a:t>
            </a:r>
            <a:r>
              <a:rPr lang="en-US" sz="3200" b="0" dirty="0"/>
              <a:t>”</a:t>
            </a:r>
          </a:p>
          <a:p>
            <a:pPr indent="457200"/>
            <a:r>
              <a:rPr lang="en-US" b="0" dirty="0"/>
              <a:t>3</a:t>
            </a:r>
            <a:r>
              <a:rPr lang="uk-UA" b="0" dirty="0"/>
              <a:t>.</a:t>
            </a:r>
            <a:r>
              <a:rPr lang="en-US" b="0" dirty="0"/>
              <a:t>VIIІ.2020 – 7.VIIІ.2020</a:t>
            </a:r>
          </a:p>
        </p:txBody>
      </p:sp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1371600" y="2025969"/>
            <a:ext cx="6858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000" b="0" dirty="0"/>
              <a:t>ст. </a:t>
            </a:r>
            <a:r>
              <a:rPr lang="uk-UA" sz="2000" b="0" dirty="0" err="1"/>
              <a:t>пл</a:t>
            </a:r>
            <a:r>
              <a:rPr lang="uk-UA" sz="2000" b="0" dirty="0"/>
              <a:t>.</a:t>
            </a:r>
            <a:r>
              <a:rPr lang="en-US" sz="2000" b="0" dirty="0"/>
              <a:t> </a:t>
            </a:r>
            <a:r>
              <a:rPr lang="en-US" sz="2000" b="0" dirty="0" err="1"/>
              <a:t>Юліянна</a:t>
            </a:r>
            <a:r>
              <a:rPr lang="en-US" sz="2000" b="0" dirty="0"/>
              <a:t> </a:t>
            </a:r>
            <a:r>
              <a:rPr lang="en-US" sz="2000" b="0" dirty="0" err="1"/>
              <a:t>Паславська</a:t>
            </a:r>
            <a:r>
              <a:rPr lang="en-US" sz="2000" b="0" dirty="0"/>
              <a:t> </a:t>
            </a:r>
            <a:r>
              <a:rPr lang="uk-UA" sz="2000" b="0" dirty="0"/>
              <a:t>– комендантка</a:t>
            </a:r>
          </a:p>
          <a:p>
            <a:r>
              <a:rPr lang="uk-UA" sz="2000" b="0" dirty="0"/>
              <a:t>ст.</a:t>
            </a:r>
            <a:r>
              <a:rPr lang="en-US" sz="2000" b="0" dirty="0"/>
              <a:t> </a:t>
            </a:r>
            <a:r>
              <a:rPr lang="en-US" sz="2000" b="0" dirty="0" err="1"/>
              <a:t>пл</a:t>
            </a:r>
            <a:r>
              <a:rPr lang="en-US" sz="2000" b="0" dirty="0"/>
              <a:t>. </a:t>
            </a:r>
            <a:r>
              <a:rPr lang="en-US" sz="2000" b="0" dirty="0" err="1"/>
              <a:t>Ґуґа</a:t>
            </a:r>
            <a:r>
              <a:rPr lang="en-US" sz="2000" b="0" dirty="0"/>
              <a:t> </a:t>
            </a:r>
            <a:r>
              <a:rPr lang="en-US" sz="2000" b="0" dirty="0" err="1"/>
              <a:t>Воттерс</a:t>
            </a:r>
            <a:r>
              <a:rPr lang="en-US" sz="2000" b="0" dirty="0"/>
              <a:t>, СП </a:t>
            </a:r>
            <a:r>
              <a:rPr lang="uk-UA" sz="2000" b="0" dirty="0"/>
              <a:t>– бунчужна</a:t>
            </a:r>
          </a:p>
          <a:p>
            <a:r>
              <a:rPr lang="uk-UA" sz="2000" b="0" dirty="0" err="1"/>
              <a:t>пл</a:t>
            </a:r>
            <a:r>
              <a:rPr lang="uk-UA" sz="2000" b="0" dirty="0"/>
              <a:t>. </a:t>
            </a:r>
            <a:r>
              <a:rPr lang="en-US" sz="2000" b="0" dirty="0" err="1"/>
              <a:t>сен</a:t>
            </a:r>
            <a:r>
              <a:rPr lang="en-US" sz="2000" b="0" dirty="0"/>
              <a:t>. </a:t>
            </a:r>
            <a:r>
              <a:rPr lang="en-US" sz="2000" b="0" dirty="0" err="1"/>
              <a:t>Христя</a:t>
            </a:r>
            <a:r>
              <a:rPr lang="en-US" sz="2000" b="0" dirty="0"/>
              <a:t> </a:t>
            </a:r>
            <a:r>
              <a:rPr lang="en-US" sz="2000" b="0" dirty="0" err="1"/>
              <a:t>Сенторе</a:t>
            </a:r>
            <a:r>
              <a:rPr lang="en-US" sz="2000" b="0" dirty="0"/>
              <a:t>, СП </a:t>
            </a:r>
            <a:r>
              <a:rPr lang="uk-UA" sz="2000" b="0" dirty="0"/>
              <a:t>– писар</a:t>
            </a:r>
          </a:p>
        </p:txBody>
      </p:sp>
      <p:graphicFrame>
        <p:nvGraphicFramePr>
          <p:cNvPr id="2175" name="Group 127"/>
          <p:cNvGraphicFramePr>
            <a:graphicFrameLocks noGrp="1"/>
          </p:cNvGraphicFramePr>
          <p:nvPr/>
        </p:nvGraphicFramePr>
        <p:xfrm>
          <a:off x="3892550" y="3308350"/>
          <a:ext cx="1358900" cy="365326"/>
        </p:xfrm>
        <a:graphic>
          <a:graphicData uri="http://schemas.openxmlformats.org/drawingml/2006/table">
            <a:tbl>
              <a:tblPr/>
              <a:tblGrid>
                <a:gridCol w="135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503" marB="45503"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055" name="Group 15"/>
          <p:cNvGrpSpPr>
            <a:grpSpLocks/>
          </p:cNvGrpSpPr>
          <p:nvPr/>
        </p:nvGrpSpPr>
        <p:grpSpPr bwMode="auto">
          <a:xfrm>
            <a:off x="7010400" y="249072"/>
            <a:ext cx="1752600" cy="1693862"/>
            <a:chOff x="7331008" y="228600"/>
            <a:chExt cx="1812992" cy="1752600"/>
          </a:xfrm>
        </p:grpSpPr>
        <p:pic>
          <p:nvPicPr>
            <p:cNvPr id="2059" name="Picture 15" descr="C:\ChristaK\Personal\PLAST\SpartankyLogo.t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331008" y="381000"/>
              <a:ext cx="1812991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60" name="Oval 114"/>
            <p:cNvSpPr>
              <a:spLocks noChangeArrowheads="1"/>
            </p:cNvSpPr>
            <p:nvPr/>
          </p:nvSpPr>
          <p:spPr bwMode="auto">
            <a:xfrm>
              <a:off x="7391400" y="228600"/>
              <a:ext cx="1752600" cy="1752600"/>
            </a:xfrm>
            <a:prstGeom prst="ellipse">
              <a:avLst/>
            </a:prstGeom>
            <a:noFill/>
            <a:ln w="76200" algn="in">
              <a:solidFill>
                <a:srgbClr val="80808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D7E209A8-DDE5-904A-992A-2C2E35B15F94}"/>
              </a:ext>
            </a:extLst>
          </p:cNvPr>
          <p:cNvGrpSpPr/>
          <p:nvPr/>
        </p:nvGrpSpPr>
        <p:grpSpPr>
          <a:xfrm>
            <a:off x="1408112" y="3209068"/>
            <a:ext cx="3163888" cy="3484404"/>
            <a:chOff x="1408112" y="3221196"/>
            <a:chExt cx="3163888" cy="3484404"/>
          </a:xfrm>
        </p:grpSpPr>
        <p:sp>
          <p:nvSpPr>
            <p:cNvPr id="5" name="TextBox 4"/>
            <p:cNvSpPr txBox="1"/>
            <p:nvPr/>
          </p:nvSpPr>
          <p:spPr>
            <a:xfrm>
              <a:off x="1811337" y="3277152"/>
              <a:ext cx="2357438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Рій </a:t>
              </a:r>
              <a:r>
                <a:rPr 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„</a:t>
              </a:r>
              <a:r>
                <a:rPr lang="en-US" sz="2400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Білки</a:t>
              </a:r>
              <a:r>
                <a:rPr lang="en-US" sz="2400" b="0" dirty="0">
                  <a:latin typeface="Arial" panose="020B0604020202020204" pitchFamily="34" charset="0"/>
                  <a:cs typeface="Arial" panose="020B0604020202020204" pitchFamily="34" charset="0"/>
                </a:rPr>
                <a:t>”</a:t>
              </a:r>
            </a:p>
            <a:p>
              <a:endParaRPr lang="en-US" sz="400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uk-UA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бр</a:t>
              </a:r>
              <a:r>
                <a:rPr lang="uk-UA" b="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Матей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Гапій</a:t>
              </a:r>
              <a:endParaRPr lang="en-US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сес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Ліза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Мединська</a:t>
              </a:r>
              <a:endParaRPr lang="en-US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сес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Лілі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Томко</a:t>
              </a:r>
              <a:endParaRPr lang="en-US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сес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Мія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Чума</a:t>
              </a:r>
              <a:endParaRPr lang="en-US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800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Софія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Лісовська</a:t>
              </a:r>
              <a:endParaRPr lang="en-US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Александра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Павлюк</a:t>
              </a:r>
              <a:endParaRPr lang="en-US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Христя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Козій</a:t>
              </a:r>
              <a:endParaRPr lang="en-US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Микола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Когут</a:t>
              </a:r>
              <a:endParaRPr lang="en-US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Зенко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Попадинець</a:t>
              </a:r>
              <a:endParaRPr lang="en-US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Лев</a:t>
              </a:r>
              <a:r>
                <a:rPr lang="en-US" b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0" dirty="0" err="1">
                  <a:latin typeface="Arial" panose="020B0604020202020204" pitchFamily="34" charset="0"/>
                  <a:cs typeface="Arial" panose="020B0604020202020204" pitchFamily="34" charset="0"/>
                </a:rPr>
                <a:t>Лозинський</a:t>
              </a:r>
              <a:endParaRPr lang="en-US" b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408112" y="3221196"/>
              <a:ext cx="3163888" cy="3484404"/>
            </a:xfrm>
            <a:prstGeom prst="rect">
              <a:avLst/>
            </a:prstGeom>
            <a:noFill/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7" name="Rectangle 10">
            <a:extLst>
              <a:ext uri="{FF2B5EF4-FFF2-40B4-BE49-F238E27FC236}">
                <a16:creationId xmlns:a16="http://schemas.microsoft.com/office/drawing/2014/main" id="{D5DBB4B2-44FD-EA4B-B330-19494CA57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2339" y="3203469"/>
            <a:ext cx="3163888" cy="3477875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uk-UA" sz="2400" b="0" dirty="0">
                <a:latin typeface="Arial" panose="020B0604020202020204" pitchFamily="34" charset="0"/>
                <a:cs typeface="Arial" panose="020B0604020202020204" pitchFamily="34" charset="0"/>
              </a:rPr>
              <a:t>Рій „</a:t>
            </a:r>
            <a:r>
              <a:rPr lang="en-US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Зайчики</a:t>
            </a:r>
            <a:r>
              <a:rPr lang="uk-UA" sz="2400" b="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b="0" dirty="0" err="1">
                <a:latin typeface="Arial" panose="020B0604020202020204" pitchFamily="34" charset="0"/>
                <a:cs typeface="Arial" panose="020B0604020202020204" pitchFamily="34" charset="0"/>
              </a:rPr>
              <a:t>сес</a:t>
            </a:r>
            <a:r>
              <a:rPr lang="uk-UA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Оріяна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Макар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сес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Калина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Юрчук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сес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Соломія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Семенюк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сес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Ляриса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Павлічко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8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Серафіна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Чорна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Ліяна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Павлюк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Леся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Дурбак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Ніколь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Юрчак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Христинка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Барабаш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Віра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Бурачинська</a:t>
            </a: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14848</TotalTime>
  <Words>114</Words>
  <Application>Microsoft Macintosh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Arial Narrow</vt:lpstr>
      <vt:lpstr>Default Design</vt:lpstr>
      <vt:lpstr>PowerPoint Presentation</vt:lpstr>
    </vt:vector>
  </TitlesOfParts>
  <Company>JSR Micro,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Christa Kozak</dc:creator>
  <cp:lastModifiedBy>areta.kuritza@gmail.com</cp:lastModifiedBy>
  <cp:revision>335</cp:revision>
  <dcterms:created xsi:type="dcterms:W3CDTF">2004-06-23T15:13:54Z</dcterms:created>
  <dcterms:modified xsi:type="dcterms:W3CDTF">2020-08-18T01:24:13Z</dcterms:modified>
</cp:coreProperties>
</file>