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15C1-1816-48D8-B9C5-78B77FCEAFFA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698D-F8B1-44A1-A9D7-F135D581BD2F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15C1-1816-48D8-B9C5-78B77FCEAFFA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698D-F8B1-44A1-A9D7-F135D581BD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15C1-1816-48D8-B9C5-78B77FCEAFFA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698D-F8B1-44A1-A9D7-F135D581BD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15C1-1816-48D8-B9C5-78B77FCEAFFA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698D-F8B1-44A1-A9D7-F135D581BD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15C1-1816-48D8-B9C5-78B77FCEAFFA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698D-F8B1-44A1-A9D7-F135D581BD2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15C1-1816-48D8-B9C5-78B77FCEAFFA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698D-F8B1-44A1-A9D7-F135D581BD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15C1-1816-48D8-B9C5-78B77FCEAFFA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698D-F8B1-44A1-A9D7-F135D581BD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15C1-1816-48D8-B9C5-78B77FCEAFFA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698D-F8B1-44A1-A9D7-F135D581BD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15C1-1816-48D8-B9C5-78B77FCEAFFA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698D-F8B1-44A1-A9D7-F135D581BD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15C1-1816-48D8-B9C5-78B77FCEAFFA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698D-F8B1-44A1-A9D7-F135D581BD2F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15C1-1816-48D8-B9C5-78B77FCEAFFA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698D-F8B1-44A1-A9D7-F135D581BD2F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B6315C1-1816-48D8-B9C5-78B77FCEAFFA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A53698D-F8B1-44A1-A9D7-F135D581BD2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350" y="457200"/>
            <a:ext cx="5829300" cy="41719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663718" y="5029200"/>
            <a:ext cx="78165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New York &amp; New England Report 2019/20</a:t>
            </a:r>
          </a:p>
          <a:p>
            <a:pPr algn="ctr"/>
            <a:r>
              <a:rPr lang="en-US" sz="2800" dirty="0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Kiki Zinycz, </a:t>
            </a:r>
            <a:r>
              <a:rPr lang="en-US" sz="2800" dirty="0" err="1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Hurtkova</a:t>
            </a:r>
            <a:r>
              <a:rPr lang="en-US" sz="2800" dirty="0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800" dirty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759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06284" y="457200"/>
            <a:ext cx="717571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Plan and results for the year:</a:t>
            </a:r>
          </a:p>
          <a:p>
            <a:pPr marL="342900" indent="-342900">
              <a:buAutoNum type="arabicPeriod"/>
            </a:pPr>
            <a:r>
              <a:rPr lang="en-US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Cxodunu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Koliada</a:t>
            </a:r>
            <a:endParaRPr lang="en-US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buAutoNum type="arabicPeriod"/>
            </a:pPr>
            <a:r>
              <a:rPr lang="en-US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Andrivsky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Vechir</a:t>
            </a:r>
            <a:endParaRPr lang="en-US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buAutoNum type="arabicPeriod"/>
            </a:pPr>
            <a:r>
              <a:rPr lang="en-US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Zumova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Prohulka</a:t>
            </a:r>
            <a:endParaRPr lang="en-US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buAutoNum type="arabicPeriod"/>
            </a:pPr>
            <a:r>
              <a:rPr lang="en-US" sz="2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Dobre</a:t>
            </a:r>
            <a:r>
              <a:rPr lang="en-US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Dilo</a:t>
            </a:r>
            <a:r>
              <a:rPr lang="en-US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…PT painting 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project</a:t>
            </a:r>
          </a:p>
          <a:p>
            <a:pPr marL="342900" indent="-342900">
              <a:buAutoNum type="arabicPeriod"/>
            </a:pP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Trail maintenance at the Q</a:t>
            </a:r>
          </a:p>
          <a:p>
            <a:pPr marL="342900" indent="-342900">
              <a:buAutoNum type="arabicPeriod"/>
            </a:pP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Connect 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with STPs</a:t>
            </a:r>
          </a:p>
          <a:p>
            <a:pPr marL="342900" indent="-342900">
              <a:buAutoNum type="arabicPeriod"/>
            </a:pP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Create 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SOPs</a:t>
            </a: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u="sng" dirty="0" smtClean="0"/>
              <a:t>1. CXODUNU:</a:t>
            </a:r>
            <a:r>
              <a:rPr lang="en-US" dirty="0" smtClean="0"/>
              <a:t> </a:t>
            </a:r>
          </a:p>
          <a:p>
            <a:r>
              <a:rPr lang="en-US" dirty="0" smtClean="0"/>
              <a:t>*Dates were set and shared </a:t>
            </a:r>
            <a:r>
              <a:rPr lang="en-US" b="1" u="sng" dirty="0" smtClean="0"/>
              <a:t>IN ADVANCE </a:t>
            </a:r>
            <a:r>
              <a:rPr lang="en-US" dirty="0" smtClean="0"/>
              <a:t>to meet 5x in the season. </a:t>
            </a:r>
          </a:p>
          <a:p>
            <a:r>
              <a:rPr lang="en-US" dirty="0" smtClean="0"/>
              <a:t>We met as planned on 11/21, 1/16, 3/12, 5/14; 10/8 as a c/call.</a:t>
            </a:r>
          </a:p>
          <a:p>
            <a:r>
              <a:rPr lang="en-US" dirty="0" smtClean="0"/>
              <a:t>I focused on keeping the admin minimal and actionable:</a:t>
            </a:r>
          </a:p>
          <a:p>
            <a:r>
              <a:rPr lang="en-US" dirty="0"/>
              <a:t>	</a:t>
            </a:r>
            <a:r>
              <a:rPr lang="en-US" dirty="0" smtClean="0"/>
              <a:t>Agendas were sent prior to </a:t>
            </a:r>
            <a:r>
              <a:rPr lang="en-US" dirty="0" err="1" smtClean="0"/>
              <a:t>cxodunu</a:t>
            </a:r>
            <a:r>
              <a:rPr lang="en-US" dirty="0" smtClean="0"/>
              <a:t>;</a:t>
            </a:r>
          </a:p>
          <a:p>
            <a:r>
              <a:rPr lang="en-US" dirty="0"/>
              <a:t>	</a:t>
            </a:r>
            <a:r>
              <a:rPr lang="en-US" dirty="0" smtClean="0"/>
              <a:t>Recaps and action items soon after.</a:t>
            </a:r>
          </a:p>
          <a:p>
            <a:r>
              <a:rPr lang="en-US" dirty="0" smtClean="0"/>
              <a:t>The point was to keep on target, reduce chit chat, and ensure we are making solid plans to achieve our goals.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821387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6840" y="304800"/>
            <a:ext cx="7595413" cy="7017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="1" u="sng" dirty="0" smtClean="0"/>
              <a:t>. </a:t>
            </a:r>
            <a:r>
              <a:rPr lang="en-US" b="1" u="sng" dirty="0" err="1" smtClean="0"/>
              <a:t>Koliada</a:t>
            </a:r>
            <a:endParaRPr lang="en-US" b="1" u="sng" dirty="0" smtClean="0"/>
          </a:p>
          <a:p>
            <a:r>
              <a:rPr lang="en-US" dirty="0" smtClean="0"/>
              <a:t>Mini </a:t>
            </a:r>
            <a:r>
              <a:rPr lang="en-US" dirty="0" err="1" smtClean="0"/>
              <a:t>Koliada</a:t>
            </a:r>
            <a:r>
              <a:rPr lang="en-US" dirty="0" smtClean="0"/>
              <a:t> held on 1/3 in CT; raising $1500!</a:t>
            </a:r>
          </a:p>
          <a:p>
            <a:r>
              <a:rPr lang="en-US" dirty="0" smtClean="0"/>
              <a:t>Format varies by year and interest. This is a small social event that helps </a:t>
            </a:r>
          </a:p>
          <a:p>
            <a:r>
              <a:rPr lang="en-US" dirty="0" smtClean="0"/>
              <a:t>Raise some </a:t>
            </a:r>
            <a:r>
              <a:rPr lang="en-US" dirty="0" smtClean="0"/>
              <a:t>$.</a:t>
            </a:r>
          </a:p>
          <a:p>
            <a:endParaRPr lang="en-US" dirty="0" smtClean="0"/>
          </a:p>
          <a:p>
            <a:r>
              <a:rPr lang="en-US" dirty="0" smtClean="0"/>
              <a:t>	Review if this is still a viable activity.  Is there a more useful </a:t>
            </a:r>
          </a:p>
          <a:p>
            <a:r>
              <a:rPr lang="en-US" dirty="0"/>
              <a:t>	</a:t>
            </a:r>
            <a:r>
              <a:rPr lang="en-US" dirty="0" smtClean="0"/>
              <a:t>or modern option? </a:t>
            </a:r>
            <a:r>
              <a:rPr lang="en-US" dirty="0" err="1" smtClean="0"/>
              <a:t>Ie</a:t>
            </a:r>
            <a:r>
              <a:rPr lang="en-US" dirty="0" smtClean="0"/>
              <a:t>: visit seniors, build snowmen, help </a:t>
            </a:r>
            <a:r>
              <a:rPr lang="en-US" dirty="0" err="1" smtClean="0"/>
              <a:t>stanitsias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3</a:t>
            </a:r>
            <a:r>
              <a:rPr lang="en-US" b="1" u="sng" dirty="0" smtClean="0"/>
              <a:t>. </a:t>
            </a:r>
            <a:r>
              <a:rPr lang="en-US" b="1" u="sng" dirty="0" err="1" smtClean="0"/>
              <a:t>Andrivsky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Vechir</a:t>
            </a:r>
            <a:endParaRPr lang="en-US" b="1" u="sng" dirty="0" smtClean="0"/>
          </a:p>
          <a:p>
            <a:r>
              <a:rPr lang="en-US" dirty="0" smtClean="0"/>
              <a:t>This is no longer on our calendar as </a:t>
            </a:r>
            <a:r>
              <a:rPr lang="en-US" dirty="0" err="1" smtClean="0"/>
              <a:t>Stepovi</a:t>
            </a:r>
            <a:r>
              <a:rPr lang="en-US" dirty="0" smtClean="0"/>
              <a:t> </a:t>
            </a:r>
            <a:r>
              <a:rPr lang="en-US" dirty="0" err="1" smtClean="0"/>
              <a:t>Vidmy</a:t>
            </a:r>
            <a:r>
              <a:rPr lang="en-US" dirty="0" smtClean="0"/>
              <a:t> will be universally </a:t>
            </a:r>
          </a:p>
          <a:p>
            <a:r>
              <a:rPr lang="en-US" dirty="0" smtClean="0"/>
              <a:t>Handling this and other pagan rituals like </a:t>
            </a:r>
            <a:r>
              <a:rPr lang="en-US" dirty="0" err="1" smtClean="0"/>
              <a:t>Ivana</a:t>
            </a:r>
            <a:r>
              <a:rPr lang="en-US" dirty="0" smtClean="0"/>
              <a:t> </a:t>
            </a:r>
            <a:r>
              <a:rPr lang="en-US" dirty="0" err="1" smtClean="0"/>
              <a:t>Kupala</a:t>
            </a:r>
            <a:r>
              <a:rPr lang="en-US" dirty="0" smtClean="0"/>
              <a:t>, going forward.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4. </a:t>
            </a:r>
            <a:r>
              <a:rPr lang="en-US" b="1" u="sng" dirty="0" err="1" smtClean="0"/>
              <a:t>Zumova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Prohulka</a:t>
            </a:r>
            <a:r>
              <a:rPr lang="en-US" b="1" u="sng" dirty="0" smtClean="0"/>
              <a:t> (Our marquis event</a:t>
            </a:r>
            <a:r>
              <a:rPr lang="en-US" b="1" u="sng" dirty="0" smtClean="0"/>
              <a:t>!)</a:t>
            </a:r>
          </a:p>
          <a:p>
            <a:r>
              <a:rPr lang="en-US" dirty="0" smtClean="0"/>
              <a:t>Continues to be an amazing event.</a:t>
            </a:r>
          </a:p>
          <a:p>
            <a:r>
              <a:rPr lang="en-US" dirty="0" smtClean="0"/>
              <a:t>We made improvements: updated registration form, </a:t>
            </a:r>
            <a:r>
              <a:rPr lang="en-US" dirty="0" smtClean="0"/>
              <a:t>ID badges for staff,</a:t>
            </a:r>
          </a:p>
          <a:p>
            <a:r>
              <a:rPr lang="en-US" dirty="0" smtClean="0"/>
              <a:t>Bibs for kids, increased on-site admin team, added Ski Patrol </a:t>
            </a:r>
            <a:r>
              <a:rPr lang="en-US" dirty="0" smtClean="0"/>
              <a:t>briefing, added</a:t>
            </a:r>
          </a:p>
          <a:p>
            <a:r>
              <a:rPr lang="en-US" dirty="0" smtClean="0"/>
              <a:t>Medical </a:t>
            </a:r>
            <a:r>
              <a:rPr lang="en-US" dirty="0" err="1" smtClean="0"/>
              <a:t>liason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 to create a smooth operation and fun experience for the kids.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2021 probably on hold; or can hold VIRTUAL ZP.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1069383" y="1815084"/>
            <a:ext cx="609600" cy="484632"/>
          </a:xfrm>
          <a:prstGeom prst="right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/>
          <p:cNvSpPr/>
          <p:nvPr/>
        </p:nvSpPr>
        <p:spPr>
          <a:xfrm>
            <a:off x="381000" y="304800"/>
            <a:ext cx="609600" cy="3581400"/>
          </a:xfrm>
          <a:prstGeom prst="leftBrace">
            <a:avLst/>
          </a:prstGeom>
          <a:noFill/>
          <a:ln w="12700">
            <a:solidFill>
              <a:schemeClr val="bg1"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7703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60" y="3810000"/>
            <a:ext cx="4007054" cy="225396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3358" r="-3002" b="18054"/>
          <a:stretch/>
        </p:blipFill>
        <p:spPr>
          <a:xfrm>
            <a:off x="4714322" y="3810000"/>
            <a:ext cx="4127348" cy="20612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18466" b="6939"/>
          <a:stretch/>
        </p:blipFill>
        <p:spPr>
          <a:xfrm>
            <a:off x="1090105" y="216976"/>
            <a:ext cx="3507809" cy="32399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469" y="336406"/>
            <a:ext cx="1666239" cy="300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95809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6840" y="304800"/>
            <a:ext cx="7649082" cy="81253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r>
              <a:rPr lang="en-US" b="1" u="sng" dirty="0" smtClean="0"/>
              <a:t>. </a:t>
            </a:r>
            <a:r>
              <a:rPr lang="en-US" b="1" u="sng" dirty="0" err="1" smtClean="0"/>
              <a:t>Dobre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Dilo</a:t>
            </a:r>
            <a:endParaRPr lang="en-US" b="1" u="sng" dirty="0"/>
          </a:p>
          <a:p>
            <a:r>
              <a:rPr lang="en-US" dirty="0" smtClean="0"/>
              <a:t>Due to COVID shutdown, we decided to help VT with the PT building painting.</a:t>
            </a:r>
          </a:p>
          <a:p>
            <a:r>
              <a:rPr lang="en-US" dirty="0" smtClean="0"/>
              <a:t>Great fun, a bit of hard work, but beautiful day and opportunity to get together!</a:t>
            </a:r>
          </a:p>
          <a:p>
            <a:endParaRPr lang="en-US" dirty="0"/>
          </a:p>
          <a:p>
            <a:r>
              <a:rPr lang="en-US" dirty="0" smtClean="0"/>
              <a:t>	We propose to add this to our annual calendar.</a:t>
            </a:r>
          </a:p>
          <a:p>
            <a:r>
              <a:rPr lang="en-US" dirty="0"/>
              <a:t>	</a:t>
            </a:r>
            <a:r>
              <a:rPr lang="en-US" dirty="0" smtClean="0"/>
              <a:t>Decide if this should be KYRIN work or HURTOK.</a:t>
            </a:r>
          </a:p>
          <a:p>
            <a:r>
              <a:rPr lang="en-US" dirty="0"/>
              <a:t>	</a:t>
            </a:r>
            <a:r>
              <a:rPr lang="en-US" b="1" dirty="0" smtClean="0"/>
              <a:t>SUGGEST to loop in STPs as a bonding project, and way to turn the</a:t>
            </a:r>
          </a:p>
          <a:p>
            <a:r>
              <a:rPr lang="en-US" b="1" dirty="0"/>
              <a:t>	</a:t>
            </a:r>
            <a:r>
              <a:rPr lang="en-US" b="1" dirty="0" smtClean="0"/>
              <a:t>stewardship of PT to the STPs.</a:t>
            </a:r>
          </a:p>
          <a:p>
            <a:endParaRPr lang="en-US" dirty="0"/>
          </a:p>
          <a:p>
            <a:r>
              <a:rPr lang="en-US" dirty="0" smtClean="0"/>
              <a:t>6. </a:t>
            </a:r>
            <a:r>
              <a:rPr lang="en-US" b="1" u="sng" dirty="0" smtClean="0"/>
              <a:t>Trail Maintenance at the Q</a:t>
            </a:r>
          </a:p>
          <a:p>
            <a:r>
              <a:rPr lang="en-US" dirty="0" smtClean="0"/>
              <a:t>On hold due to COVID.  People like the idea, helps Kerhonkson </a:t>
            </a:r>
            <a:r>
              <a:rPr lang="en-US" dirty="0" err="1" smtClean="0"/>
              <a:t>stanitsia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Can even be a weekend camp/retreat event open to other </a:t>
            </a:r>
            <a:r>
              <a:rPr lang="en-US" dirty="0" err="1" smtClean="0"/>
              <a:t>kurins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?</a:t>
            </a:r>
          </a:p>
          <a:p>
            <a:r>
              <a:rPr lang="en-US" dirty="0" smtClean="0"/>
              <a:t>	OR…shift our focus to VT as above.</a:t>
            </a:r>
          </a:p>
          <a:p>
            <a:endParaRPr lang="en-US" dirty="0"/>
          </a:p>
          <a:p>
            <a:r>
              <a:rPr lang="en-US" b="1" u="sng" dirty="0" smtClean="0"/>
              <a:t>7. Connect with STPs</a:t>
            </a:r>
          </a:p>
          <a:p>
            <a:r>
              <a:rPr lang="en-US" dirty="0" smtClean="0"/>
              <a:t>Lets blame COVID for not allowing more physical connection this year.</a:t>
            </a:r>
          </a:p>
          <a:p>
            <a:r>
              <a:rPr lang="en-US" dirty="0" smtClean="0"/>
              <a:t>However, going forward, see #5 and #6 above, along with local </a:t>
            </a:r>
            <a:r>
              <a:rPr lang="en-US" dirty="0" err="1" smtClean="0"/>
              <a:t>meetups</a:t>
            </a:r>
            <a:r>
              <a:rPr lang="en-US" dirty="0"/>
              <a:t> </a:t>
            </a:r>
            <a:r>
              <a:rPr lang="en-US" dirty="0" smtClean="0"/>
              <a:t>and </a:t>
            </a:r>
          </a:p>
          <a:p>
            <a:r>
              <a:rPr lang="en-US" dirty="0" smtClean="0"/>
              <a:t>Combining activities. </a:t>
            </a:r>
          </a:p>
          <a:p>
            <a:r>
              <a:rPr lang="en-US" sz="2000" b="1" i="1" dirty="0" smtClean="0"/>
              <a:t>We need to begin the training and hand off responsibility…</a:t>
            </a:r>
          </a:p>
          <a:p>
            <a:endParaRPr lang="en-US" b="1" u="sng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948650" y="1587595"/>
            <a:ext cx="609600" cy="484632"/>
          </a:xfrm>
          <a:prstGeom prst="right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581400"/>
            <a:ext cx="633413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820816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6840" y="304800"/>
            <a:ext cx="6984156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8. </a:t>
            </a:r>
            <a:r>
              <a:rPr lang="en-US" b="1" u="sng" dirty="0" smtClean="0"/>
              <a:t>Create SOPs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Implemented a calendar &amp; standard for </a:t>
            </a:r>
            <a:r>
              <a:rPr lang="en-US" dirty="0" err="1" smtClean="0"/>
              <a:t>cxodunu</a:t>
            </a:r>
            <a:r>
              <a:rPr lang="en-US" dirty="0" smtClean="0"/>
              <a:t> and recaps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Created an SOP/checklist for ZP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Suggest same to set parameters and align efforts across </a:t>
            </a:r>
            <a:r>
              <a:rPr lang="en-US" dirty="0" err="1" smtClean="0"/>
              <a:t>hurtoks</a:t>
            </a:r>
            <a:endParaRPr lang="en-US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Identify KPIs to guide our activities, whether ongoing or new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PROPOSALS:</a:t>
            </a:r>
          </a:p>
          <a:p>
            <a:pPr marL="342900" indent="-342900">
              <a:buAutoNum type="arabicPeriod"/>
            </a:pPr>
            <a:r>
              <a:rPr lang="en-US" dirty="0" smtClean="0"/>
              <a:t>Role clarity, </a:t>
            </a:r>
            <a:r>
              <a:rPr lang="en-US" dirty="0" err="1" smtClean="0"/>
              <a:t>ie</a:t>
            </a:r>
            <a:r>
              <a:rPr lang="en-US" dirty="0" smtClean="0"/>
              <a:t> </a:t>
            </a:r>
            <a:r>
              <a:rPr lang="en-US" dirty="0" err="1" smtClean="0"/>
              <a:t>Kyrin</a:t>
            </a:r>
            <a:r>
              <a:rPr lang="en-US" dirty="0" smtClean="0"/>
              <a:t> v. </a:t>
            </a:r>
            <a:r>
              <a:rPr lang="en-US" dirty="0" err="1" smtClean="0"/>
              <a:t>Hurtok</a:t>
            </a:r>
            <a:r>
              <a:rPr lang="en-US" dirty="0" smtClean="0"/>
              <a:t> work</a:t>
            </a:r>
          </a:p>
          <a:p>
            <a:pPr marL="342900" indent="-342900">
              <a:buAutoNum type="arabicPeriod"/>
            </a:pPr>
            <a:r>
              <a:rPr lang="en-US" dirty="0" smtClean="0"/>
              <a:t>Share information/schedules across </a:t>
            </a:r>
            <a:r>
              <a:rPr lang="en-US" dirty="0" err="1" smtClean="0"/>
              <a:t>hurtoks</a:t>
            </a:r>
            <a:r>
              <a:rPr lang="en-US" dirty="0" smtClean="0"/>
              <a:t>…</a:t>
            </a:r>
            <a:r>
              <a:rPr lang="en-US" dirty="0" err="1" smtClean="0"/>
              <a:t>whatchya</a:t>
            </a:r>
            <a:r>
              <a:rPr lang="en-US" dirty="0" smtClean="0"/>
              <a:t> gals </a:t>
            </a:r>
            <a:r>
              <a:rPr lang="en-US" dirty="0" err="1" smtClean="0"/>
              <a:t>doin</a:t>
            </a:r>
            <a:r>
              <a:rPr lang="en-US" dirty="0" smtClean="0"/>
              <a:t>’?</a:t>
            </a:r>
          </a:p>
          <a:p>
            <a:pPr marL="342900" indent="-342900">
              <a:buAutoNum type="arabicPeriod"/>
            </a:pPr>
            <a:r>
              <a:rPr lang="en-US" dirty="0" smtClean="0"/>
              <a:t>ZP as virtual option?</a:t>
            </a:r>
          </a:p>
          <a:p>
            <a:pPr marL="342900" indent="-342900">
              <a:buAutoNum type="arabicPeriod"/>
            </a:pPr>
            <a:r>
              <a:rPr lang="en-US" dirty="0" smtClean="0"/>
              <a:t>Update/revise our activities, </a:t>
            </a:r>
            <a:r>
              <a:rPr lang="en-US" dirty="0" err="1" smtClean="0"/>
              <a:t>ie</a:t>
            </a:r>
            <a:r>
              <a:rPr lang="en-US" dirty="0" smtClean="0"/>
              <a:t> </a:t>
            </a:r>
            <a:r>
              <a:rPr lang="en-US" dirty="0" err="1" smtClean="0"/>
              <a:t>koliada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Keep in touch program</a:t>
            </a:r>
          </a:p>
          <a:p>
            <a:pPr marL="342900" indent="-342900">
              <a:buAutoNum type="arabicPeriod"/>
            </a:pPr>
            <a:r>
              <a:rPr lang="en-US" dirty="0" smtClean="0"/>
              <a:t>CRITICAL…train up STPs and other members to take on responsibilities</a:t>
            </a:r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/>
          </a:p>
          <a:p>
            <a:r>
              <a:rPr lang="en-US" dirty="0" smtClean="0"/>
              <a:t>Thanks ladies!</a:t>
            </a:r>
          </a:p>
          <a:p>
            <a:r>
              <a:rPr lang="en-US" dirty="0" smtClean="0"/>
              <a:t>Let me know if you </a:t>
            </a:r>
            <a:r>
              <a:rPr lang="en-US" dirty="0" err="1" smtClean="0"/>
              <a:t>wanna</a:t>
            </a:r>
            <a:r>
              <a:rPr lang="en-US" dirty="0" smtClean="0"/>
              <a:t> do </a:t>
            </a:r>
            <a:r>
              <a:rPr lang="en-US" smtClean="0"/>
              <a:t>this again.</a:t>
            </a:r>
          </a:p>
          <a:p>
            <a:r>
              <a:rPr lang="en-US" smtClean="0"/>
              <a:t>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87133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133</TotalTime>
  <Words>252</Words>
  <Application>Microsoft Office PowerPoint</Application>
  <PresentationFormat>On-screen Show (4:3)</PresentationFormat>
  <Paragraphs>91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Thatch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Kiki Zinycz</dc:creator>
  <cp:lastModifiedBy>Kiki Zinycz</cp:lastModifiedBy>
  <cp:revision>10</cp:revision>
  <cp:lastPrinted>2020-11-08T21:29:11Z</cp:lastPrinted>
  <dcterms:created xsi:type="dcterms:W3CDTF">2020-11-06T21:01:56Z</dcterms:created>
  <dcterms:modified xsi:type="dcterms:W3CDTF">2020-11-08T21:49:21Z</dcterms:modified>
</cp:coreProperties>
</file>